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ritingashortstory.wikispaces.com/Transition+Words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ru.pinterest.com/jsagnes/writing-bme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glish-at-home.com/speaking/telling-a-story/" TargetMode="External"/><Relationship Id="rId2" Type="http://schemas.openxmlformats.org/officeDocument/2006/relationships/hyperlink" Target="http://library.bcu.ac.uk/learner/writingguides/1.33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Traveler’s stories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УМК </a:t>
            </a:r>
            <a:r>
              <a:rPr lang="en-US" dirty="0" smtClean="0"/>
              <a:t>Spotlight 10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https://writingashortstory.wikispaces.com/Transition+Words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3074" name="Picture 2" descr="Картинки по запросу writing a story linking word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556792"/>
            <a:ext cx="4762500" cy="409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https://ru.pinterest.com/jsagnes/writing-bme/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Картинки по запросу writing a story beginning middle and e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412776"/>
            <a:ext cx="6768752" cy="523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http://library.bcu.ac.uk/learner/writingguides/1.33.htm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en-US" dirty="0" smtClean="0">
                <a:hlinkClick r:id="rId3"/>
              </a:rPr>
              <a:t>http://www.english-at-home.com/speaking/telling-a-story/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Traveler’s stories </vt:lpstr>
      <vt:lpstr>https://writingashortstory.wikispaces.com/Transition+Words </vt:lpstr>
      <vt:lpstr>https://ru.pinterest.com/jsagnes/writing-bme/ </vt:lpstr>
      <vt:lpstr>Полезные ссылки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57</dc:title>
  <dc:creator>1</dc:creator>
  <cp:lastModifiedBy>User</cp:lastModifiedBy>
  <cp:revision>3</cp:revision>
  <dcterms:created xsi:type="dcterms:W3CDTF">2017-02-04T06:58:55Z</dcterms:created>
  <dcterms:modified xsi:type="dcterms:W3CDTF">2017-02-08T09:27:41Z</dcterms:modified>
</cp:coreProperties>
</file>